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7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040"/>
    <p:restoredTop sz="95940"/>
  </p:normalViewPr>
  <p:slideViewPr>
    <p:cSldViewPr snapToGrid="0" snapToObjects="1" showGuides="1">
      <p:cViewPr varScale="1">
        <p:scale>
          <a:sx n="75" d="100"/>
          <a:sy n="75" d="100"/>
        </p:scale>
        <p:origin x="408" y="19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1752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627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801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749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5645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7889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49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3741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49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2712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3308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15AA7-3A0B-7743-9132-19B110735981}" type="datetimeFigureOut">
              <a:rPr lang="de-DE" smtClean="0"/>
              <a:t>22.01.22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81DD2-964E-5F42-8AC3-E4595A4E4D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99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A1D5AC-CE30-304B-96C3-8CA530258754}"/>
              </a:ext>
            </a:extLst>
          </p:cNvPr>
          <p:cNvSpPr txBox="1"/>
          <p:nvPr/>
        </p:nvSpPr>
        <p:spPr>
          <a:xfrm>
            <a:off x="359430" y="1124262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12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94ACEAD-77AB-744B-9A4E-8634ECC2A4D1}"/>
              </a:ext>
            </a:extLst>
          </p:cNvPr>
          <p:cNvSpPr txBox="1"/>
          <p:nvPr/>
        </p:nvSpPr>
        <p:spPr>
          <a:xfrm>
            <a:off x="2766158" y="194873"/>
            <a:ext cx="13440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1600" b="1" dirty="0"/>
              <a:t>Weiße Karten</a:t>
            </a:r>
          </a:p>
        </p:txBody>
      </p:sp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EBCD7257-C187-F946-A19E-2DEBA909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35155"/>
              </p:ext>
            </p:extLst>
          </p:nvPr>
        </p:nvGraphicFramePr>
        <p:xfrm>
          <a:off x="156230" y="784692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Karsten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2" name="Tabelle 6">
            <a:extLst>
              <a:ext uri="{FF2B5EF4-FFF2-40B4-BE49-F238E27FC236}">
                <a16:creationId xmlns:a16="http://schemas.microsoft.com/office/drawing/2014/main" id="{53485530-6976-234E-B7DA-B797F6EF50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890731"/>
              </p:ext>
            </p:extLst>
          </p:nvPr>
        </p:nvGraphicFramePr>
        <p:xfrm>
          <a:off x="3480205" y="784692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Deniz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3" name="Tabelle 6">
            <a:extLst>
              <a:ext uri="{FF2B5EF4-FFF2-40B4-BE49-F238E27FC236}">
                <a16:creationId xmlns:a16="http://schemas.microsoft.com/office/drawing/2014/main" id="{3951A26E-1459-D146-9D82-F0CAE7D1F9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499251"/>
              </p:ext>
            </p:extLst>
          </p:nvPr>
        </p:nvGraphicFramePr>
        <p:xfrm>
          <a:off x="156230" y="268404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Sven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20" name="Tabelle 6">
            <a:extLst>
              <a:ext uri="{FF2B5EF4-FFF2-40B4-BE49-F238E27FC236}">
                <a16:creationId xmlns:a16="http://schemas.microsoft.com/office/drawing/2014/main" id="{E67C380E-3F62-254B-8E4F-5E713CC113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874807"/>
              </p:ext>
            </p:extLst>
          </p:nvPr>
        </p:nvGraphicFramePr>
        <p:xfrm>
          <a:off x="3480205" y="268404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Thomas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21" name="Tabelle 6">
            <a:extLst>
              <a:ext uri="{FF2B5EF4-FFF2-40B4-BE49-F238E27FC236}">
                <a16:creationId xmlns:a16="http://schemas.microsoft.com/office/drawing/2014/main" id="{B3AE6EE6-7CC4-6244-98AD-3F110F0046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31544"/>
              </p:ext>
            </p:extLst>
          </p:nvPr>
        </p:nvGraphicFramePr>
        <p:xfrm>
          <a:off x="156230" y="4583390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Tom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pic>
        <p:nvPicPr>
          <p:cNvPr id="9" name="Grafik 8">
            <a:extLst>
              <a:ext uri="{FF2B5EF4-FFF2-40B4-BE49-F238E27FC236}">
                <a16:creationId xmlns:a16="http://schemas.microsoft.com/office/drawing/2014/main" id="{5415AFC4-7329-B449-B21F-FBE4C4602E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353" y="784692"/>
            <a:ext cx="492443" cy="36933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3A2C78F-DA78-BC4B-BF60-4152ED9D28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351" y="784695"/>
            <a:ext cx="492443" cy="36933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EEBBAD9-8BAF-E544-BCD5-4296A1DFCC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353" y="2702820"/>
            <a:ext cx="492443" cy="369332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7624A1D2-23F2-AB4C-BEE1-C583FF284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350" y="2684041"/>
            <a:ext cx="492443" cy="36933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C9356E3-9034-DF4D-A996-A981D9981B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352" y="4575846"/>
            <a:ext cx="492443" cy="369332"/>
          </a:xfrm>
          <a:prstGeom prst="rect">
            <a:avLst/>
          </a:prstGeom>
        </p:spPr>
      </p:pic>
      <p:graphicFrame>
        <p:nvGraphicFramePr>
          <p:cNvPr id="16" name="Tabelle 6">
            <a:extLst>
              <a:ext uri="{FF2B5EF4-FFF2-40B4-BE49-F238E27FC236}">
                <a16:creationId xmlns:a16="http://schemas.microsoft.com/office/drawing/2014/main" id="{CC52A50E-4D7B-9D4C-98A5-FF5FDB1F28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350"/>
              </p:ext>
            </p:extLst>
          </p:nvPr>
        </p:nvGraphicFramePr>
        <p:xfrm>
          <a:off x="3480205" y="4575846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Dimitri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pic>
        <p:nvPicPr>
          <p:cNvPr id="17" name="Grafik 16">
            <a:extLst>
              <a:ext uri="{FF2B5EF4-FFF2-40B4-BE49-F238E27FC236}">
                <a16:creationId xmlns:a16="http://schemas.microsoft.com/office/drawing/2014/main" id="{5060C130-4341-7A42-9A56-39772C8E2F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327" y="4568302"/>
            <a:ext cx="492443" cy="369332"/>
          </a:xfrm>
          <a:prstGeom prst="rect">
            <a:avLst/>
          </a:prstGeom>
        </p:spPr>
      </p:pic>
      <p:graphicFrame>
        <p:nvGraphicFramePr>
          <p:cNvPr id="18" name="Tabelle 6">
            <a:extLst>
              <a:ext uri="{FF2B5EF4-FFF2-40B4-BE49-F238E27FC236}">
                <a16:creationId xmlns:a16="http://schemas.microsoft.com/office/drawing/2014/main" id="{7337315A-D4D8-7949-BDA2-614C340413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600159"/>
              </p:ext>
            </p:extLst>
          </p:nvPr>
        </p:nvGraphicFramePr>
        <p:xfrm>
          <a:off x="156230" y="6482739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Franz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pic>
        <p:nvPicPr>
          <p:cNvPr id="19" name="Grafik 18">
            <a:extLst>
              <a:ext uri="{FF2B5EF4-FFF2-40B4-BE49-F238E27FC236}">
                <a16:creationId xmlns:a16="http://schemas.microsoft.com/office/drawing/2014/main" id="{37A7097D-C7C0-914F-95CA-B7AE52B948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352" y="6475195"/>
            <a:ext cx="492443" cy="369332"/>
          </a:xfrm>
          <a:prstGeom prst="rect">
            <a:avLst/>
          </a:prstGeom>
        </p:spPr>
      </p:pic>
      <p:graphicFrame>
        <p:nvGraphicFramePr>
          <p:cNvPr id="22" name="Tabelle 6">
            <a:extLst>
              <a:ext uri="{FF2B5EF4-FFF2-40B4-BE49-F238E27FC236}">
                <a16:creationId xmlns:a16="http://schemas.microsoft.com/office/drawing/2014/main" id="{3662591B-2616-E34C-BA17-8EE7FCB782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190318"/>
              </p:ext>
            </p:extLst>
          </p:nvPr>
        </p:nvGraphicFramePr>
        <p:xfrm>
          <a:off x="3480205" y="646765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Fritz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pic>
        <p:nvPicPr>
          <p:cNvPr id="23" name="Grafik 22">
            <a:extLst>
              <a:ext uri="{FF2B5EF4-FFF2-40B4-BE49-F238E27FC236}">
                <a16:creationId xmlns:a16="http://schemas.microsoft.com/office/drawing/2014/main" id="{B85CB501-45C0-6C43-AEC1-E06638CE2E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349" y="6475195"/>
            <a:ext cx="492443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465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A1D5AC-CE30-304B-96C3-8CA530258754}"/>
              </a:ext>
            </a:extLst>
          </p:cNvPr>
          <p:cNvSpPr txBox="1"/>
          <p:nvPr/>
        </p:nvSpPr>
        <p:spPr>
          <a:xfrm>
            <a:off x="359430" y="1124262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12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94ACEAD-77AB-744B-9A4E-8634ECC2A4D1}"/>
              </a:ext>
            </a:extLst>
          </p:cNvPr>
          <p:cNvSpPr txBox="1"/>
          <p:nvPr/>
        </p:nvSpPr>
        <p:spPr>
          <a:xfrm>
            <a:off x="2766158" y="194873"/>
            <a:ext cx="13440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1600" b="1" dirty="0"/>
              <a:t>Weiße Karten</a:t>
            </a:r>
          </a:p>
        </p:txBody>
      </p:sp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EBCD7257-C187-F946-A19E-2DEBA909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72662"/>
              </p:ext>
            </p:extLst>
          </p:nvPr>
        </p:nvGraphicFramePr>
        <p:xfrm>
          <a:off x="156230" y="784692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Antonia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2" name="Tabelle 6">
            <a:extLst>
              <a:ext uri="{FF2B5EF4-FFF2-40B4-BE49-F238E27FC236}">
                <a16:creationId xmlns:a16="http://schemas.microsoft.com/office/drawing/2014/main" id="{53485530-6976-234E-B7DA-B797F6EF50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609674"/>
              </p:ext>
            </p:extLst>
          </p:nvPr>
        </p:nvGraphicFramePr>
        <p:xfrm>
          <a:off x="3480205" y="784692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Rahel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13" name="Tabelle 6">
            <a:extLst>
              <a:ext uri="{FF2B5EF4-FFF2-40B4-BE49-F238E27FC236}">
                <a16:creationId xmlns:a16="http://schemas.microsoft.com/office/drawing/2014/main" id="{3951A26E-1459-D146-9D82-F0CAE7D1F9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928784"/>
              </p:ext>
            </p:extLst>
          </p:nvPr>
        </p:nvGraphicFramePr>
        <p:xfrm>
          <a:off x="156230" y="268404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Janine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20" name="Tabelle 6">
            <a:extLst>
              <a:ext uri="{FF2B5EF4-FFF2-40B4-BE49-F238E27FC236}">
                <a16:creationId xmlns:a16="http://schemas.microsoft.com/office/drawing/2014/main" id="{E67C380E-3F62-254B-8E4F-5E713CC113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930303"/>
              </p:ext>
            </p:extLst>
          </p:nvPr>
        </p:nvGraphicFramePr>
        <p:xfrm>
          <a:off x="3480205" y="2684041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Mara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graphicFrame>
        <p:nvGraphicFramePr>
          <p:cNvPr id="21" name="Tabelle 6">
            <a:extLst>
              <a:ext uri="{FF2B5EF4-FFF2-40B4-BE49-F238E27FC236}">
                <a16:creationId xmlns:a16="http://schemas.microsoft.com/office/drawing/2014/main" id="{B3AE6EE6-7CC4-6244-98AD-3F110F0046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032524"/>
              </p:ext>
            </p:extLst>
          </p:nvPr>
        </p:nvGraphicFramePr>
        <p:xfrm>
          <a:off x="156230" y="4583390"/>
          <a:ext cx="3238500" cy="1648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5093">
                  <a:extLst>
                    <a:ext uri="{9D8B030D-6E8A-4147-A177-3AD203B41FA5}">
                      <a16:colId xmlns:a16="http://schemas.microsoft.com/office/drawing/2014/main" val="3331582553"/>
                    </a:ext>
                  </a:extLst>
                </a:gridCol>
                <a:gridCol w="853407">
                  <a:extLst>
                    <a:ext uri="{9D8B030D-6E8A-4147-A177-3AD203B41FA5}">
                      <a16:colId xmlns:a16="http://schemas.microsoft.com/office/drawing/2014/main" val="312385941"/>
                    </a:ext>
                  </a:extLst>
                </a:gridCol>
              </a:tblGrid>
              <a:tr h="412021">
                <a:tc gridSpan="2"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Lana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33981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Abiturnote besser als 2,0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ja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92090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Informatik-LK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nein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877546"/>
                  </a:ext>
                </a:extLst>
              </a:tr>
              <a:tr h="412021">
                <a:tc>
                  <a:txBody>
                    <a:bodyPr/>
                    <a:lstStyle/>
                    <a:p>
                      <a:r>
                        <a:rPr lang="de-DE" sz="1600" dirty="0"/>
                        <a:t>Geschlecht männlich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/>
                        <a:t>nein</a:t>
                      </a:r>
                      <a:endParaRPr lang="de-DE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559867"/>
                  </a:ext>
                </a:extLst>
              </a:tr>
            </a:tbl>
          </a:graphicData>
        </a:graphic>
      </p:graphicFrame>
      <p:pic>
        <p:nvPicPr>
          <p:cNvPr id="24" name="Grafik 23">
            <a:extLst>
              <a:ext uri="{FF2B5EF4-FFF2-40B4-BE49-F238E27FC236}">
                <a16:creationId xmlns:a16="http://schemas.microsoft.com/office/drawing/2014/main" id="{817D04B5-50E0-A448-80F3-EB70C6A711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202" y="808083"/>
            <a:ext cx="327421" cy="316179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DDE0AC20-72DB-F04F-8D1A-4799F4ACB9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133" y="825019"/>
            <a:ext cx="327421" cy="316179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CFF4043A-DDD6-E748-A2FF-8C8F9481FC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202" y="2717907"/>
            <a:ext cx="327421" cy="31617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E98A029F-E8D5-BF44-8109-C1A6963620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132" y="2724569"/>
            <a:ext cx="327421" cy="316179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F58705BB-4E78-A840-B711-026BD4CD87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888" y="4625330"/>
            <a:ext cx="327421" cy="31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47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4">
            <a:extLst>
              <a:ext uri="{FF2B5EF4-FFF2-40B4-BE49-F238E27FC236}">
                <a16:creationId xmlns:a16="http://schemas.microsoft.com/office/drawing/2014/main" id="{83776029-237D-6244-BB7D-745AD70CF5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972644"/>
              </p:ext>
            </p:extLst>
          </p:nvPr>
        </p:nvGraphicFramePr>
        <p:xfrm>
          <a:off x="1143000" y="3429000"/>
          <a:ext cx="45720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350542234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7269961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98256281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4060298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27337544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0119232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Abi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LK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Geschl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5385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Sven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95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Anna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6522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Karsten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031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Britta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179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Gustav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1329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Carla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362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Dimitri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4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Dina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8445225"/>
                  </a:ext>
                </a:extLst>
              </a:tr>
            </a:tbl>
          </a:graphicData>
        </a:graphic>
      </p:graphicFrame>
      <p:sp>
        <p:nvSpPr>
          <p:cNvPr id="5" name="Textfeld 4">
            <a:extLst>
              <a:ext uri="{FF2B5EF4-FFF2-40B4-BE49-F238E27FC236}">
                <a16:creationId xmlns:a16="http://schemas.microsoft.com/office/drawing/2014/main" id="{68BC16E6-F7CE-0849-9042-6F3C5523AD71}"/>
              </a:ext>
            </a:extLst>
          </p:cNvPr>
          <p:cNvSpPr txBox="1"/>
          <p:nvPr/>
        </p:nvSpPr>
        <p:spPr>
          <a:xfrm>
            <a:off x="1143000" y="2946400"/>
            <a:ext cx="11610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1200" dirty="0"/>
              <a:t>0 = JA, 1 = NEIN</a:t>
            </a:r>
          </a:p>
        </p:txBody>
      </p:sp>
    </p:spTree>
    <p:extLst>
      <p:ext uri="{BB962C8B-B14F-4D97-AF65-F5344CB8AC3E}">
        <p14:creationId xmlns:p14="http://schemas.microsoft.com/office/powerpoint/2010/main" val="1444405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12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31" id="{FD68CCE9-5680-674E-BAB7-363382D013B7}" vid="{ABA84EBA-ABBA-624B-A2B1-60A52088B7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208</Words>
  <Application>Microsoft Macintosh PowerPoint</Application>
  <PresentationFormat>A4-Papier (210 x 297 mm)</PresentationFormat>
  <Paragraphs>148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GyGe_20/21_Ref_Sarah_Hillmann</dc:creator>
  <cp:lastModifiedBy>GyGe_20/21_Ref_Sarah_Hillmann</cp:lastModifiedBy>
  <cp:revision>15</cp:revision>
  <cp:lastPrinted>2022-01-10T10:41:45Z</cp:lastPrinted>
  <dcterms:created xsi:type="dcterms:W3CDTF">2022-01-09T22:56:27Z</dcterms:created>
  <dcterms:modified xsi:type="dcterms:W3CDTF">2022-01-23T08:39:09Z</dcterms:modified>
</cp:coreProperties>
</file>